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6"/>
  </p:notesMasterIdLst>
  <p:handoutMasterIdLst>
    <p:handoutMasterId r:id="rId7"/>
  </p:handoutMasterIdLst>
  <p:sldIdLst>
    <p:sldId id="336" r:id="rId2"/>
    <p:sldId id="337" r:id="rId3"/>
    <p:sldId id="338" r:id="rId4"/>
    <p:sldId id="33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DABA"/>
    <a:srgbClr val="80561B"/>
    <a:srgbClr val="E6E6FE"/>
    <a:srgbClr val="E8F4F8"/>
    <a:srgbClr val="FFFFFF"/>
    <a:srgbClr val="FFFFCC"/>
    <a:srgbClr val="0000FF"/>
    <a:srgbClr val="3A0E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97" autoAdjust="0"/>
    <p:restoredTop sz="96625" autoAdjust="0"/>
  </p:normalViewPr>
  <p:slideViewPr>
    <p:cSldViewPr>
      <p:cViewPr>
        <p:scale>
          <a:sx n="75" d="100"/>
          <a:sy n="75" d="100"/>
        </p:scale>
        <p:origin x="-118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3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767759-A0F3-4038-9A70-8FA4BFED6F77}" type="datetimeFigureOut">
              <a:rPr lang="en-US" smtClean="0"/>
              <a:pPr/>
              <a:t>3/18/2012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9DF3A6-9BEB-464E-91FA-281B4DD77C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6804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4C814B-440C-4BDD-A70F-A0B84470AB4F}" type="datetimeFigureOut">
              <a:rPr lang="en-US" smtClean="0"/>
              <a:pPr/>
              <a:t>3/18/2012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7E39F6-EBC9-401A-A193-C8BFC6A3F4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9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E39F6-EBC9-401A-A193-C8BFC6A3F4E0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1498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0DA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/>
          <p:cNvSpPr>
            <a:spLocks/>
          </p:cNvSpPr>
          <p:nvPr userDrawn="1"/>
        </p:nvSpPr>
        <p:spPr bwMode="auto">
          <a:xfrm rot="10800000">
            <a:off x="0" y="5969000"/>
            <a:ext cx="9144000" cy="889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0" y="624"/>
              </a:cxn>
              <a:cxn ang="0">
                <a:pos x="0" y="0"/>
              </a:cxn>
            </a:cxnLst>
            <a:rect l="0" t="0" r="r" b="b"/>
            <a:pathLst>
              <a:path w="5760" h="624">
                <a:moveTo>
                  <a:pt x="0" y="0"/>
                </a:moveTo>
                <a:lnTo>
                  <a:pt x="5760" y="0"/>
                </a:lnTo>
                <a:lnTo>
                  <a:pt x="0" y="624"/>
                </a:lnTo>
                <a:lnTo>
                  <a:pt x="0" y="0"/>
                </a:lnTo>
                <a:close/>
              </a:path>
            </a:pathLst>
          </a:custGeom>
          <a:solidFill>
            <a:srgbClr val="3A0E0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0" y="0"/>
            <a:ext cx="9144000" cy="203200"/>
          </a:xfrm>
          <a:prstGeom prst="rect">
            <a:avLst/>
          </a:prstGeom>
          <a:solidFill>
            <a:srgbClr val="3A0E0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pic>
        <p:nvPicPr>
          <p:cNvPr id="10" name="Picture 7" descr="crown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96200" y="4953003"/>
            <a:ext cx="1447800" cy="140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logo_thestory_1c_rev.eps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1" y="6351485"/>
            <a:ext cx="2257023" cy="3287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spcBef>
          <a:spcPct val="0"/>
        </a:spcBef>
        <a:buNone/>
        <a:defRPr lang="en-US" sz="4000" kern="1200" dirty="0" smtClean="0">
          <a:solidFill>
            <a:srgbClr val="3A0E0C"/>
          </a:solidFill>
          <a:latin typeface="+mj-lt"/>
          <a:ea typeface="+mj-ea"/>
          <a:cs typeface="+mj-cs"/>
        </a:defRPr>
      </a:lvl1pPr>
    </p:titleStyle>
    <p:bodyStyle>
      <a:lvl1pPr marL="342900" marR="0" indent="-3429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•"/>
        <a:tabLst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marR="0" indent="-28575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–"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–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»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6200" y="2987457"/>
            <a:ext cx="60960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n w="9208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blurRad="63500" dir="3600000" algn="tl">
                    <a:srgbClr val="000000">
                      <a:alpha val="70000"/>
                    </a:srgbClr>
                  </a:outerShdw>
                </a:effectLst>
                <a:latin typeface="AvantGarde Md BT"/>
                <a:ea typeface="Times New Roman"/>
                <a:cs typeface="Times New Roman"/>
              </a:rPr>
              <a:t>      No Ordinary </a:t>
            </a:r>
            <a:r>
              <a:rPr lang="en-US" sz="3600" dirty="0">
                <a:ln w="9208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blurRad="63500" dir="3600000" algn="tl">
                    <a:srgbClr val="000000">
                      <a:alpha val="70000"/>
                    </a:srgbClr>
                  </a:outerShdw>
                </a:effectLst>
                <a:latin typeface="AvantGarde Md BT"/>
                <a:ea typeface="Times New Roman"/>
                <a:cs typeface="Times New Roman"/>
              </a:rPr>
              <a:t>Man</a:t>
            </a:r>
            <a:endParaRPr lang="en-US" sz="2000" dirty="0" smtClean="0"/>
          </a:p>
          <a:p>
            <a:pPr algn="ctr"/>
            <a:endParaRPr lang="en-US" sz="2000" i="1" dirty="0" smtClean="0"/>
          </a:p>
          <a:p>
            <a:r>
              <a:rPr lang="en-US" sz="2000" i="1" dirty="0" smtClean="0">
                <a:ln w="9208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blurRad="63500" dir="3600000" algn="tl">
                    <a:srgbClr val="000000">
                      <a:alpha val="70000"/>
                    </a:srgbClr>
                  </a:outerShdw>
                </a:effectLst>
                <a:latin typeface="AvantGarde Md BT"/>
                <a:ea typeface="Times New Roman"/>
              </a:rPr>
              <a:t>                            Chapter 24</a:t>
            </a:r>
            <a:endParaRPr lang="en-US" sz="2000" i="1" dirty="0">
              <a:ln w="9208" cap="flat" cmpd="sng" algn="ctr">
                <a:solidFill>
                  <a:srgbClr val="FFFFFF"/>
                </a:solidFill>
                <a:prstDash val="solid"/>
                <a:round/>
              </a:ln>
              <a:solidFill>
                <a:srgbClr val="FFFFFF"/>
              </a:solidFill>
              <a:effectLst>
                <a:outerShdw blurRad="63500" dir="3600000" algn="tl">
                  <a:srgbClr val="000000">
                    <a:alpha val="70000"/>
                  </a:srgbClr>
                </a:outerShdw>
              </a:effectLst>
              <a:latin typeface="AvantGarde Md BT"/>
              <a:ea typeface="Times New Roman"/>
            </a:endParaRPr>
          </a:p>
          <a:p>
            <a:pPr algn="ctr"/>
            <a:endParaRPr lang="en-US" sz="2000" i="1" dirty="0" smtClean="0"/>
          </a:p>
          <a:p>
            <a:pPr algn="ctr"/>
            <a:endParaRPr lang="en-US" sz="2000" i="1" dirty="0"/>
          </a:p>
          <a:p>
            <a:pPr algn="ctr"/>
            <a:endParaRPr lang="en-US" sz="2000" i="1" dirty="0" smtClean="0"/>
          </a:p>
          <a:p>
            <a:r>
              <a:rPr lang="en-US" sz="2000" i="1" dirty="0">
                <a:ln w="9208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blurRad="63500" dir="3600000" algn="tl">
                    <a:srgbClr val="000000">
                      <a:alpha val="70000"/>
                    </a:srgbClr>
                  </a:outerShdw>
                </a:effectLst>
                <a:latin typeface="AvantGarde Md BT"/>
                <a:ea typeface="Times New Roman"/>
              </a:rPr>
              <a:t>Matthew 5-7; 9; 14; Mark 4-6; Luke 10; 15; John 6</a:t>
            </a:r>
            <a:endParaRPr lang="en-US" sz="2400" dirty="0">
              <a:latin typeface="Times New Roman"/>
              <a:ea typeface="Times New Roman"/>
            </a:endParaRPr>
          </a:p>
          <a:p>
            <a:pPr algn="ctr"/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838200"/>
            <a:ext cx="79015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I. The </a:t>
            </a:r>
            <a:r>
              <a:rPr lang="en-US" sz="3600" b="1" u="sng" dirty="0"/>
              <a:t>character</a:t>
            </a:r>
            <a:r>
              <a:rPr lang="en-US" sz="3600" dirty="0"/>
              <a:t> of the Kingdom</a:t>
            </a:r>
            <a:endParaRPr lang="en-US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1309172" y="2057400"/>
            <a:ext cx="59298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A. It is a </a:t>
            </a:r>
            <a:r>
              <a:rPr lang="en-US" sz="3200" b="1" u="sng" dirty="0"/>
              <a:t>spiritual</a:t>
            </a:r>
            <a:r>
              <a:rPr lang="en-US" sz="3200" dirty="0"/>
              <a:t> kingdom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1295400" y="3276600"/>
            <a:ext cx="68865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B. It is a kingdom </a:t>
            </a:r>
            <a:r>
              <a:rPr lang="en-US" sz="3200" b="1" u="sng" dirty="0"/>
              <a:t>given</a:t>
            </a:r>
            <a:r>
              <a:rPr lang="en-US" sz="3200" dirty="0"/>
              <a:t> by God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295400" y="4495800"/>
            <a:ext cx="61510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C. It is a </a:t>
            </a:r>
            <a:r>
              <a:rPr lang="en-US" sz="3200" b="1" u="sng" dirty="0"/>
              <a:t>universal</a:t>
            </a:r>
            <a:r>
              <a:rPr lang="en-US" sz="3200" dirty="0"/>
              <a:t> kingdom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1740068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371600"/>
            <a:ext cx="69685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II. The </a:t>
            </a:r>
            <a:r>
              <a:rPr lang="en-US" sz="3600" b="1" u="sng" dirty="0"/>
              <a:t>heart</a:t>
            </a:r>
            <a:r>
              <a:rPr lang="en-US" sz="3600" dirty="0"/>
              <a:t> of the kingdom</a:t>
            </a:r>
            <a:endParaRPr lang="en-US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762000" y="2667000"/>
            <a:ext cx="72298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III. The </a:t>
            </a:r>
            <a:r>
              <a:rPr lang="en-US" sz="3600" b="1" u="sng" dirty="0"/>
              <a:t>dominion</a:t>
            </a:r>
            <a:r>
              <a:rPr lang="en-US" sz="3600" dirty="0"/>
              <a:t> of the King</a:t>
            </a:r>
            <a:endParaRPr lang="en-US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914400" y="3987225"/>
            <a:ext cx="80712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A. Jesus has dominion over </a:t>
            </a:r>
            <a:r>
              <a:rPr lang="en-US" sz="3200" b="1" u="sng" dirty="0"/>
              <a:t>disasters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863784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219200"/>
            <a:ext cx="7890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B. Jesus has dominion over the </a:t>
            </a:r>
            <a:r>
              <a:rPr lang="en-US" sz="3200" b="1" u="sng" dirty="0"/>
              <a:t>devil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762000" y="2590800"/>
            <a:ext cx="72026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C. Jesus has dominion of </a:t>
            </a:r>
            <a:r>
              <a:rPr lang="en-US" sz="3200" b="1" u="sng" dirty="0"/>
              <a:t>disease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85800" y="3886200"/>
            <a:ext cx="73094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D. Jesus has dominion over</a:t>
            </a:r>
            <a:r>
              <a:rPr lang="en-US" sz="3200" b="1" dirty="0"/>
              <a:t> </a:t>
            </a:r>
            <a:r>
              <a:rPr lang="en-US" sz="3200" b="1" u="sng" dirty="0"/>
              <a:t>death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2608727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he Stor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Zondervan">
      <a:majorFont>
        <a:latin typeface="Calibri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2794</TotalTime>
  <Words>98</Words>
  <Application>Microsoft Office PowerPoint</Application>
  <PresentationFormat>On-screen Show (4:3)</PresentationFormat>
  <Paragraphs>18</Paragraphs>
  <Slides>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The Story</vt:lpstr>
      <vt:lpstr>PowerPoint Presentation</vt:lpstr>
      <vt:lpstr>PowerPoint Presentation</vt:lpstr>
      <vt:lpstr>PowerPoint Presentation</vt:lpstr>
      <vt:lpstr>PowerPoint Presentation</vt:lpstr>
    </vt:vector>
  </TitlesOfParts>
  <Company>HarperCollins Publishers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janine dent</dc:creator>
  <cp:lastModifiedBy>Michael L Futrell</cp:lastModifiedBy>
  <cp:revision>141</cp:revision>
  <dcterms:created xsi:type="dcterms:W3CDTF">2011-01-25T13:46:25Z</dcterms:created>
  <dcterms:modified xsi:type="dcterms:W3CDTF">2012-03-18T13:03:50Z</dcterms:modified>
</cp:coreProperties>
</file>